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8" r:id="rId3"/>
    <p:sldId id="264" r:id="rId4"/>
    <p:sldId id="265" r:id="rId5"/>
    <p:sldId id="266" r:id="rId6"/>
    <p:sldId id="268" r:id="rId7"/>
    <p:sldId id="269" r:id="rId8"/>
    <p:sldId id="263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Montserrat Light" panose="00000400000000000000" pitchFamily="50" charset="0"/>
      <p:regular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F64"/>
    <a:srgbClr val="FFFFFF"/>
    <a:srgbClr val="C8C4B7"/>
    <a:srgbClr val="002969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>
        <p:scale>
          <a:sx n="98" d="100"/>
          <a:sy n="98" d="100"/>
        </p:scale>
        <p:origin x="48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0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7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7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6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4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13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8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16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06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5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2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4FE95-7320-4336-A046-7C04F454D51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1545E-0CBB-4691-AC82-BEA1B32F2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7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1F64"/>
                </a:solidFill>
                <a:latin typeface="Montserrat Light" panose="00000400000000000000" pitchFamily="50" charset="0"/>
                <a:ea typeface="Source Sans Pro" panose="020B0503030403020204" pitchFamily="34" charset="0"/>
                <a:cs typeface="Verdana" panose="020B0604030504040204" pitchFamily="34" charset="0"/>
              </a:rPr>
              <a:t>Outfall Canals Topographic &amp; Bathymetric Survey</a:t>
            </a:r>
          </a:p>
          <a:p>
            <a:pPr algn="ctr"/>
            <a:r>
              <a:rPr lang="en-US" dirty="0">
                <a:solidFill>
                  <a:srgbClr val="001F64"/>
                </a:solidFill>
                <a:latin typeface="Montserrat Light" panose="00000400000000000000" pitchFamily="50" charset="0"/>
                <a:ea typeface="Source Sans Pro" panose="020B0503030403020204" pitchFamily="34" charset="0"/>
                <a:cs typeface="Verdana" panose="020B0604030504040204" pitchFamily="34" charset="0"/>
              </a:rPr>
              <a:t>New Orleans,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75" t="-15863" r="-8451" b="-15863"/>
          <a:stretch/>
        </p:blipFill>
        <p:spPr>
          <a:xfrm>
            <a:off x="200297" y="5520622"/>
            <a:ext cx="5033554" cy="1275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95B025-7BC5-4A14-BBB0-A3FAE9F7A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4332"/>
          <a:stretch/>
        </p:blipFill>
        <p:spPr>
          <a:xfrm>
            <a:off x="-2701" y="940526"/>
            <a:ext cx="9225078" cy="4395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CCB385-9BF0-44C0-980D-D4D5B13F2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4613" y="5643578"/>
            <a:ext cx="2344690" cy="102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81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42426" y="0"/>
            <a:ext cx="4571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42426" y="3451181"/>
            <a:ext cx="4601574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hole in the middle of a dirt field&#10;&#10;Description automatically generated">
            <a:extLst>
              <a:ext uri="{FF2B5EF4-FFF2-40B4-BE49-F238E27FC236}">
                <a16:creationId xmlns:a16="http://schemas.microsoft.com/office/drawing/2014/main" id="{42826975-F4DD-44A1-B366-BD514F837D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r="988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7FDAD6-CF2B-47FF-A865-BFCFE34F3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6" r="14806"/>
          <a:stretch/>
        </p:blipFill>
        <p:spPr>
          <a:xfrm>
            <a:off x="-1" y="0"/>
            <a:ext cx="9202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56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68BCB-71C6-460E-A9BA-CCFA7951E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r="14525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46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10D83C-6312-48DD-BBF2-121AC13E8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r="13465"/>
          <a:stretch/>
        </p:blipFill>
        <p:spPr>
          <a:xfrm>
            <a:off x="10" y="641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77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784766-26F5-4185-BAE8-908114A54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11000"/>
          <a:stretch/>
        </p:blipFill>
        <p:spPr>
          <a:xfrm>
            <a:off x="20" y="-45326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5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C2FB5-3623-4AE9-8853-783D1F8CF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493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03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3F285-DD03-4987-9C11-CD65F8113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1010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82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222AB0-128A-45E1-AB40-1ABF5F5AA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6745" y="17418"/>
            <a:ext cx="6790509" cy="67905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29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4339</TotalTime>
  <Words>10</Words>
  <Application>Microsoft Office PowerPoint</Application>
  <PresentationFormat>On-screen Show (4:3)</PresentationFormat>
  <Paragraphs>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Montserrat Light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Castille</dc:creator>
  <cp:lastModifiedBy>Matt Castille</cp:lastModifiedBy>
  <cp:revision>13</cp:revision>
  <dcterms:created xsi:type="dcterms:W3CDTF">2020-07-21T22:59:28Z</dcterms:created>
  <dcterms:modified xsi:type="dcterms:W3CDTF">2021-10-15T03:40:05Z</dcterms:modified>
</cp:coreProperties>
</file>