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10"/>
  </p:notesMasterIdLst>
  <p:sldIdLst>
    <p:sldId id="256" r:id="rId2"/>
    <p:sldId id="258" r:id="rId3"/>
    <p:sldId id="257" r:id="rId4"/>
    <p:sldId id="260" r:id="rId5"/>
    <p:sldId id="259" r:id="rId6"/>
    <p:sldId id="263" r:id="rId7"/>
    <p:sldId id="264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430" autoAdjust="0"/>
  </p:normalViewPr>
  <p:slideViewPr>
    <p:cSldViewPr>
      <p:cViewPr varScale="1">
        <p:scale>
          <a:sx n="86" d="100"/>
          <a:sy n="86" d="100"/>
        </p:scale>
        <p:origin x="71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A0CF2-50A0-491B-8031-478FB420E683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D1EDA-7B06-4265-8622-8EE605EB3F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864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D1EDA-7B06-4265-8622-8EE605EB3FA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140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D1EDA-7B06-4265-8622-8EE605EB3FA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22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D1EDA-7B06-4265-8622-8EE605EB3FA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887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D1EDA-7B06-4265-8622-8EE605EB3FA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878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D1EDA-7B06-4265-8622-8EE605EB3FA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8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eginning Logo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39001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 Architecture, Inc., all rights reserved.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39001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 Architecture, Inc., all rights reserved.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39001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 Architecture, Inc., all rights reserved.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39001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  <p:sp>
        <p:nvSpPr>
          <p:cNvPr id="16" name="Freeform 6"/>
          <p:cNvSpPr>
            <a:spLocks noEditPoints="1"/>
          </p:cNvSpPr>
          <p:nvPr/>
        </p:nvSpPr>
        <p:spPr bwMode="auto">
          <a:xfrm>
            <a:off x="4032677" y="3032126"/>
            <a:ext cx="1078649" cy="793751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239001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  <p:sp>
        <p:nvSpPr>
          <p:cNvPr id="15" name="Freeform 6"/>
          <p:cNvSpPr>
            <a:spLocks noEditPoints="1"/>
          </p:cNvSpPr>
          <p:nvPr/>
        </p:nvSpPr>
        <p:spPr bwMode="auto">
          <a:xfrm>
            <a:off x="4032677" y="3032126"/>
            <a:ext cx="1078649" cy="793751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239001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  <p:sp>
        <p:nvSpPr>
          <p:cNvPr id="19" name="Freeform 6"/>
          <p:cNvSpPr>
            <a:spLocks noEditPoints="1"/>
          </p:cNvSpPr>
          <p:nvPr/>
        </p:nvSpPr>
        <p:spPr bwMode="auto">
          <a:xfrm>
            <a:off x="4032677" y="3032126"/>
            <a:ext cx="1078649" cy="793751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6"/>
          <p:cNvSpPr>
            <a:spLocks noEditPoints="1"/>
          </p:cNvSpPr>
          <p:nvPr/>
        </p:nvSpPr>
        <p:spPr bwMode="auto">
          <a:xfrm>
            <a:off x="4032677" y="3032126"/>
            <a:ext cx="1078649" cy="793751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221945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1937045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Sub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8604249" cy="6858000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6"/>
            <a:ext cx="539750" cy="368511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3172885"/>
            <a:ext cx="8604250" cy="2393209"/>
          </a:xfrm>
        </p:spPr>
        <p:txBody>
          <a:bodyPr lIns="457200" tIns="457200" rIns="457200" bIns="45720"/>
          <a:lstStyle>
            <a:lvl1pPr>
              <a:lnSpc>
                <a:spcPts val="34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5557552"/>
            <a:ext cx="8604251" cy="943848"/>
          </a:xfrm>
          <a:prstGeom prst="rect">
            <a:avLst/>
          </a:prstGeom>
        </p:spPr>
        <p:txBody>
          <a:bodyPr lIns="457200" rIns="22860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400" b="1" kern="1200" baseline="0" dirty="0" smtClean="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 Click Here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31669731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Sub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cture Placeholder 53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-1"/>
            <a:ext cx="8604251" cy="317288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 baseline="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5"/>
            <a:ext cx="539750" cy="3685115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0" y="3172885"/>
            <a:ext cx="8604250" cy="2393209"/>
          </a:xfrm>
        </p:spPr>
        <p:txBody>
          <a:bodyPr lIns="457200" tIns="457200" rIns="457200" bIns="45720"/>
          <a:lstStyle>
            <a:lvl1pPr>
              <a:lnSpc>
                <a:spcPts val="34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5557552"/>
            <a:ext cx="8604251" cy="943848"/>
          </a:xfrm>
          <a:prstGeom prst="rect">
            <a:avLst/>
          </a:prstGeom>
        </p:spPr>
        <p:txBody>
          <a:bodyPr lIns="457200" rIns="22860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400" b="1" kern="1200" baseline="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 Click Here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22373976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accent1"/>
          </a:solidFill>
        </p:spPr>
        <p:txBody>
          <a:bodyPr anchor="t"/>
          <a:lstStyle>
            <a:lvl1pPr marL="0" indent="0" algn="l">
              <a:buNone/>
              <a:defRPr baseline="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81603994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1329528"/>
            <a:ext cx="8616005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8604250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54104287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Header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4303713" y="1"/>
            <a:ext cx="4840287" cy="3172884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7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4303713" y="3225939"/>
            <a:ext cx="4840286" cy="363206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6347884"/>
            <a:ext cx="4303714" cy="51011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1329528"/>
            <a:ext cx="4309593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3"/>
          <p:cNvSpPr>
            <a:spLocks noGrp="1"/>
          </p:cNvSpPr>
          <p:nvPr>
            <p:ph type="title" hasCustomPrompt="1"/>
          </p:nvPr>
        </p:nvSpPr>
        <p:spPr>
          <a:xfrm>
            <a:off x="1" y="186267"/>
            <a:ext cx="4303713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51076683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Header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4303714" y="-1"/>
            <a:ext cx="4840287" cy="68580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1329528"/>
            <a:ext cx="4309593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" y="186267"/>
            <a:ext cx="4303713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13275971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Header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1329528"/>
            <a:ext cx="8616005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8604250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6"/>
            <a:ext cx="539750" cy="368511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81385830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Header Conten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1329528"/>
            <a:ext cx="9155755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9143264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" y="4760384"/>
            <a:ext cx="4303713" cy="209761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4342776" y="4760384"/>
            <a:ext cx="4261474" cy="2097616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40850" y="4760384"/>
            <a:ext cx="503150" cy="2097616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133762914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Header Conten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1329527"/>
            <a:ext cx="9156492" cy="1728696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9144000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3172885"/>
            <a:ext cx="9144000" cy="3685115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21365008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" y="1278320"/>
            <a:ext cx="4303713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2085380"/>
            <a:ext cx="4315468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" y="186267"/>
            <a:ext cx="4303713" cy="11641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4303714" y="-1"/>
            <a:ext cx="4840287" cy="68580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77009185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4303713" y="1"/>
            <a:ext cx="4300537" cy="634788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1" y="1"/>
            <a:ext cx="4303713" cy="317288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6"/>
            <a:ext cx="539750" cy="3174999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1" y="6347885"/>
            <a:ext cx="4303713" cy="51003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21945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117020" y="3435349"/>
            <a:ext cx="4178755" cy="2006600"/>
          </a:xfrm>
        </p:spPr>
        <p:txBody>
          <a:bodyPr anchor="ctr">
            <a:noAutofit/>
          </a:bodyPr>
          <a:lstStyle>
            <a:lvl1pPr>
              <a:lnSpc>
                <a:spcPts val="3200"/>
              </a:lnSpc>
              <a:defRPr sz="3200" baseline="0"/>
            </a:lvl1pPr>
          </a:lstStyle>
          <a:p>
            <a:r>
              <a:rPr lang="en-US" dirty="0"/>
              <a:t>Click here to edit header</a:t>
            </a:r>
          </a:p>
        </p:txBody>
      </p:sp>
      <p:sp>
        <p:nvSpPr>
          <p:cNvPr id="12" name="Freeform 6"/>
          <p:cNvSpPr>
            <a:spLocks noChangeAspect="1" noEditPoints="1"/>
          </p:cNvSpPr>
          <p:nvPr/>
        </p:nvSpPr>
        <p:spPr bwMode="auto">
          <a:xfrm>
            <a:off x="379413" y="5445521"/>
            <a:ext cx="541460" cy="398447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11946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4303713" y="1"/>
            <a:ext cx="4840287" cy="3172884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7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4303713" y="3225939"/>
            <a:ext cx="4840286" cy="363206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6347884"/>
            <a:ext cx="4303714" cy="51011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" y="1278320"/>
            <a:ext cx="4303713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2085380"/>
            <a:ext cx="4315468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3"/>
          <p:cNvSpPr>
            <a:spLocks noGrp="1"/>
          </p:cNvSpPr>
          <p:nvPr>
            <p:ph type="title" hasCustomPrompt="1"/>
          </p:nvPr>
        </p:nvSpPr>
        <p:spPr>
          <a:xfrm>
            <a:off x="1" y="186267"/>
            <a:ext cx="4303713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04308463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278320"/>
            <a:ext cx="8604250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2085380"/>
            <a:ext cx="8616005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8604250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5"/>
            <a:ext cx="539750" cy="3685115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45210525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278320"/>
            <a:ext cx="9143264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2085380"/>
            <a:ext cx="9155755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9143264" cy="11641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40850" y="4760384"/>
            <a:ext cx="503150" cy="2097616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" y="4760384"/>
            <a:ext cx="4303713" cy="209761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4342776" y="4760384"/>
            <a:ext cx="4261474" cy="2097616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95691078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9144000" cy="476038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886920"/>
            <a:ext cx="9144000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>
          <a:xfrm>
            <a:off x="0" y="4793021"/>
            <a:ext cx="9144000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0307554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6416588" cy="476038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886920"/>
            <a:ext cx="9144000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>
          <a:xfrm>
            <a:off x="0" y="4793021"/>
            <a:ext cx="9144000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6453188" y="0"/>
            <a:ext cx="2690812" cy="4760384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04600131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29541" y="1750483"/>
            <a:ext cx="2124075" cy="3185583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29541" y="497416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5" hasCustomPrompt="1"/>
          </p:nvPr>
        </p:nvSpPr>
        <p:spPr>
          <a:xfrm>
            <a:off x="2383156" y="1750483"/>
            <a:ext cx="2124075" cy="3185583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36" hasCustomPrompt="1"/>
          </p:nvPr>
        </p:nvSpPr>
        <p:spPr>
          <a:xfrm>
            <a:off x="4636771" y="1750483"/>
            <a:ext cx="2124075" cy="3185583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37" hasCustomPrompt="1"/>
          </p:nvPr>
        </p:nvSpPr>
        <p:spPr>
          <a:xfrm>
            <a:off x="6890386" y="1750483"/>
            <a:ext cx="2124075" cy="3185583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2383156" y="497416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636771" y="497416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890386" y="497416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7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9144000" cy="11641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09006416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29541" y="1380733"/>
            <a:ext cx="2124075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29541" y="3451579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35" hasCustomPrompt="1"/>
          </p:nvPr>
        </p:nvSpPr>
        <p:spPr>
          <a:xfrm>
            <a:off x="2383156" y="1380733"/>
            <a:ext cx="2124075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36" hasCustomPrompt="1"/>
          </p:nvPr>
        </p:nvSpPr>
        <p:spPr>
          <a:xfrm>
            <a:off x="4636771" y="1380733"/>
            <a:ext cx="2124075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37" hasCustomPrompt="1"/>
          </p:nvPr>
        </p:nvSpPr>
        <p:spPr>
          <a:xfrm>
            <a:off x="6890386" y="1380733"/>
            <a:ext cx="2124075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2383156" y="3451579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636771" y="3451579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890386" y="3451579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1" name="Picture Placeholder 14"/>
          <p:cNvSpPr>
            <a:spLocks noGrp="1"/>
          </p:cNvSpPr>
          <p:nvPr>
            <p:ph type="pic" sz="quarter" idx="41" hasCustomPrompt="1"/>
          </p:nvPr>
        </p:nvSpPr>
        <p:spPr>
          <a:xfrm>
            <a:off x="129541" y="4142651"/>
            <a:ext cx="2124075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129541" y="621349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3" name="Picture Placeholder 14"/>
          <p:cNvSpPr>
            <a:spLocks noGrp="1"/>
          </p:cNvSpPr>
          <p:nvPr>
            <p:ph type="pic" sz="quarter" idx="43" hasCustomPrompt="1"/>
          </p:nvPr>
        </p:nvSpPr>
        <p:spPr>
          <a:xfrm>
            <a:off x="2383156" y="4142651"/>
            <a:ext cx="2124075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44" hasCustomPrompt="1"/>
          </p:nvPr>
        </p:nvSpPr>
        <p:spPr>
          <a:xfrm>
            <a:off x="4636771" y="4142651"/>
            <a:ext cx="2124075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45" hasCustomPrompt="1"/>
          </p:nvPr>
        </p:nvSpPr>
        <p:spPr>
          <a:xfrm>
            <a:off x="6890386" y="4142651"/>
            <a:ext cx="2124075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2383156" y="621349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4636771" y="621349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6890386" y="621349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8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9144000" cy="11641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67199466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29541" y="190500"/>
            <a:ext cx="2124075" cy="248496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29541" y="271356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35" hasCustomPrompt="1"/>
          </p:nvPr>
        </p:nvSpPr>
        <p:spPr>
          <a:xfrm>
            <a:off x="2383156" y="190500"/>
            <a:ext cx="2124075" cy="248496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36" hasCustomPrompt="1"/>
          </p:nvPr>
        </p:nvSpPr>
        <p:spPr>
          <a:xfrm>
            <a:off x="4636771" y="190500"/>
            <a:ext cx="2124075" cy="248496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37" hasCustomPrompt="1"/>
          </p:nvPr>
        </p:nvSpPr>
        <p:spPr>
          <a:xfrm>
            <a:off x="6890386" y="190500"/>
            <a:ext cx="2124075" cy="248496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2383156" y="271356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636771" y="271356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890386" y="271356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41" hasCustomPrompt="1"/>
          </p:nvPr>
        </p:nvSpPr>
        <p:spPr>
          <a:xfrm>
            <a:off x="129541" y="3363854"/>
            <a:ext cx="2124075" cy="248496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129541" y="5886921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43" hasCustomPrompt="1"/>
          </p:nvPr>
        </p:nvSpPr>
        <p:spPr>
          <a:xfrm>
            <a:off x="2383156" y="3363854"/>
            <a:ext cx="2124075" cy="248496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44" hasCustomPrompt="1"/>
          </p:nvPr>
        </p:nvSpPr>
        <p:spPr>
          <a:xfrm>
            <a:off x="4636771" y="3363854"/>
            <a:ext cx="2124075" cy="248496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45" hasCustomPrompt="1"/>
          </p:nvPr>
        </p:nvSpPr>
        <p:spPr>
          <a:xfrm>
            <a:off x="6890386" y="3363854"/>
            <a:ext cx="2124075" cy="248496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2383156" y="5886921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4636771" y="5886921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6890386" y="5886921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</p:spTree>
    <p:extLst>
      <p:ext uri="{BB962C8B-B14F-4D97-AF65-F5344CB8AC3E}">
        <p14:creationId xmlns:p14="http://schemas.microsoft.com/office/powerpoint/2010/main" val="70484243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6040541"/>
            <a:ext cx="8604250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040541"/>
            <a:ext cx="8604250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040541"/>
            <a:ext cx="8604250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040541"/>
            <a:ext cx="8604250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040541"/>
            <a:ext cx="8604250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21" hasCustomPrompt="1"/>
          </p:nvPr>
        </p:nvSpPr>
        <p:spPr>
          <a:xfrm>
            <a:off x="4341571" y="-1059"/>
            <a:ext cx="4222903" cy="317288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29" hasCustomPrompt="1"/>
          </p:nvPr>
        </p:nvSpPr>
        <p:spPr>
          <a:xfrm>
            <a:off x="-3" y="0"/>
            <a:ext cx="4303716" cy="317288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42" name="Picture Placeholder 14"/>
          <p:cNvSpPr>
            <a:spLocks noGrp="1"/>
          </p:cNvSpPr>
          <p:nvPr>
            <p:ph type="pic" sz="quarter" idx="39" hasCustomPrompt="1"/>
          </p:nvPr>
        </p:nvSpPr>
        <p:spPr>
          <a:xfrm>
            <a:off x="6491869" y="3224091"/>
            <a:ext cx="2072605" cy="281645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52" hasCustomPrompt="1"/>
          </p:nvPr>
        </p:nvSpPr>
        <p:spPr>
          <a:xfrm>
            <a:off x="1" y="3224092"/>
            <a:ext cx="2152649" cy="281644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53" hasCustomPrompt="1"/>
          </p:nvPr>
        </p:nvSpPr>
        <p:spPr>
          <a:xfrm>
            <a:off x="2192095" y="3224092"/>
            <a:ext cx="2111618" cy="281644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54" hasCustomPrompt="1"/>
          </p:nvPr>
        </p:nvSpPr>
        <p:spPr>
          <a:xfrm>
            <a:off x="4342776" y="3224092"/>
            <a:ext cx="2110412" cy="281644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040541"/>
            <a:ext cx="8604250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58" hasCustomPrompt="1"/>
          </p:nvPr>
        </p:nvSpPr>
        <p:spPr>
          <a:xfrm>
            <a:off x="8604250" y="1"/>
            <a:ext cx="539750" cy="6040540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040541"/>
            <a:ext cx="9144000" cy="8174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0" y="6158089"/>
            <a:ext cx="2152650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55" hasCustomPrompt="1"/>
          </p:nvPr>
        </p:nvSpPr>
        <p:spPr>
          <a:xfrm>
            <a:off x="2152651" y="6158089"/>
            <a:ext cx="21494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56" hasCustomPrompt="1"/>
          </p:nvPr>
        </p:nvSpPr>
        <p:spPr>
          <a:xfrm>
            <a:off x="4302126" y="6158089"/>
            <a:ext cx="2151062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57" hasCustomPrompt="1"/>
          </p:nvPr>
        </p:nvSpPr>
        <p:spPr>
          <a:xfrm>
            <a:off x="6453188" y="6158089"/>
            <a:ext cx="2151062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59" hasCustomPrompt="1"/>
          </p:nvPr>
        </p:nvSpPr>
        <p:spPr>
          <a:xfrm>
            <a:off x="2152651" y="527433"/>
            <a:ext cx="21494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6417524" y="527433"/>
            <a:ext cx="21494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</p:spTree>
    <p:extLst>
      <p:ext uri="{BB962C8B-B14F-4D97-AF65-F5344CB8AC3E}">
        <p14:creationId xmlns:p14="http://schemas.microsoft.com/office/powerpoint/2010/main" val="245851844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4303714" cy="634365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7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4342118" y="0"/>
            <a:ext cx="4801882" cy="6324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6347884"/>
            <a:ext cx="4303714" cy="51011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127567444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4303714" y="-1"/>
            <a:ext cx="4300537" cy="317288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3" name="Picture Placeholder 5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172885"/>
            <a:ext cx="2152650" cy="3685116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455744" y="4840659"/>
            <a:ext cx="4688256" cy="943848"/>
          </a:xfrm>
          <a:prstGeom prst="rect">
            <a:avLst/>
          </a:prstGeom>
        </p:spPr>
        <p:txBody>
          <a:bodyPr lIns="228600" rIns="22860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400" b="1" kern="1200" baseline="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5" name="Picture Placeholder 53"/>
          <p:cNvSpPr>
            <a:spLocks noGrp="1"/>
          </p:cNvSpPr>
          <p:nvPr>
            <p:ph type="pic" sz="quarter" idx="18" hasCustomPrompt="1"/>
          </p:nvPr>
        </p:nvSpPr>
        <p:spPr>
          <a:xfrm>
            <a:off x="2152651" y="3172885"/>
            <a:ext cx="2151063" cy="368511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1" y="1"/>
            <a:ext cx="4303713" cy="317288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7" name="Title 3"/>
          <p:cNvSpPr>
            <a:spLocks noGrp="1"/>
          </p:cNvSpPr>
          <p:nvPr>
            <p:ph type="title" hasCustomPrompt="1"/>
          </p:nvPr>
        </p:nvSpPr>
        <p:spPr>
          <a:xfrm>
            <a:off x="4455744" y="3377794"/>
            <a:ext cx="4688256" cy="1478593"/>
          </a:xfrm>
        </p:spPr>
        <p:txBody>
          <a:bodyPr>
            <a:noAutofit/>
          </a:bodyPr>
          <a:lstStyle>
            <a:lvl1pPr>
              <a:lnSpc>
                <a:spcPts val="3200"/>
              </a:lnSpc>
              <a:defRPr sz="3200" baseline="0"/>
            </a:lvl1pPr>
          </a:lstStyle>
          <a:p>
            <a:r>
              <a:rPr lang="en-US" dirty="0"/>
              <a:t>Click here to edit header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Freeform 6"/>
          <p:cNvSpPr>
            <a:spLocks noChangeAspect="1" noEditPoints="1"/>
          </p:cNvSpPr>
          <p:nvPr/>
        </p:nvSpPr>
        <p:spPr bwMode="auto">
          <a:xfrm>
            <a:off x="4708768" y="5959058"/>
            <a:ext cx="541460" cy="398447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221945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3316989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lage Im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4"/>
          <p:cNvSpPr>
            <a:spLocks noGrp="1"/>
          </p:cNvSpPr>
          <p:nvPr>
            <p:ph type="pic" sz="quarter" idx="21" hasCustomPrompt="1"/>
          </p:nvPr>
        </p:nvSpPr>
        <p:spPr>
          <a:xfrm>
            <a:off x="4340314" y="0"/>
            <a:ext cx="4803686" cy="317288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29" hasCustomPrompt="1"/>
          </p:nvPr>
        </p:nvSpPr>
        <p:spPr>
          <a:xfrm>
            <a:off x="-3" y="0"/>
            <a:ext cx="4303716" cy="317288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42" name="Picture Placeholder 14"/>
          <p:cNvSpPr>
            <a:spLocks noGrp="1"/>
          </p:cNvSpPr>
          <p:nvPr>
            <p:ph type="pic" sz="quarter" idx="39" hasCustomPrompt="1"/>
          </p:nvPr>
        </p:nvSpPr>
        <p:spPr>
          <a:xfrm>
            <a:off x="6489788" y="3225936"/>
            <a:ext cx="2654212" cy="363206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52" hasCustomPrompt="1"/>
          </p:nvPr>
        </p:nvSpPr>
        <p:spPr>
          <a:xfrm>
            <a:off x="1" y="3225936"/>
            <a:ext cx="2152649" cy="363206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53" hasCustomPrompt="1"/>
          </p:nvPr>
        </p:nvSpPr>
        <p:spPr>
          <a:xfrm>
            <a:off x="2190508" y="3225936"/>
            <a:ext cx="2113206" cy="363206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54" hasCustomPrompt="1"/>
          </p:nvPr>
        </p:nvSpPr>
        <p:spPr>
          <a:xfrm>
            <a:off x="4342776" y="3225937"/>
            <a:ext cx="2110412" cy="363206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281271903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lage Im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4"/>
          <p:cNvSpPr>
            <a:spLocks noGrp="1"/>
          </p:cNvSpPr>
          <p:nvPr>
            <p:ph type="pic" sz="quarter" idx="21" hasCustomPrompt="1"/>
          </p:nvPr>
        </p:nvSpPr>
        <p:spPr>
          <a:xfrm>
            <a:off x="4340314" y="3225936"/>
            <a:ext cx="4803686" cy="363206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29" hasCustomPrompt="1"/>
          </p:nvPr>
        </p:nvSpPr>
        <p:spPr>
          <a:xfrm>
            <a:off x="-3" y="0"/>
            <a:ext cx="4303716" cy="317288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42" name="Picture Placeholder 14"/>
          <p:cNvSpPr>
            <a:spLocks noGrp="1"/>
          </p:cNvSpPr>
          <p:nvPr>
            <p:ph type="pic" sz="quarter" idx="39" hasCustomPrompt="1"/>
          </p:nvPr>
        </p:nvSpPr>
        <p:spPr>
          <a:xfrm>
            <a:off x="6489788" y="1"/>
            <a:ext cx="2654212" cy="317288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52" hasCustomPrompt="1"/>
          </p:nvPr>
        </p:nvSpPr>
        <p:spPr>
          <a:xfrm>
            <a:off x="1" y="3225938"/>
            <a:ext cx="2152649" cy="363206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53" hasCustomPrompt="1"/>
          </p:nvPr>
        </p:nvSpPr>
        <p:spPr>
          <a:xfrm>
            <a:off x="2190508" y="3225938"/>
            <a:ext cx="2113206" cy="363206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54" hasCustomPrompt="1"/>
          </p:nvPr>
        </p:nvSpPr>
        <p:spPr>
          <a:xfrm>
            <a:off x="4342776" y="-1"/>
            <a:ext cx="2110413" cy="317288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25308549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roj Im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baseline="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09045" y="1755893"/>
            <a:ext cx="8334954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1600" b="0" i="1" dirty="0" smtClean="0">
                <a:solidFill>
                  <a:srgbClr val="FFFFFF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Project Location</a:t>
            </a:r>
          </a:p>
          <a:p>
            <a:pPr marL="0" lvl="0"/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309045" y="663841"/>
            <a:ext cx="8334954" cy="1164167"/>
          </a:xfr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PROJECT NAME</a:t>
            </a:r>
          </a:p>
        </p:txBody>
      </p:sp>
    </p:spTree>
    <p:extLst>
      <p:ext uri="{BB962C8B-B14F-4D97-AF65-F5344CB8AC3E}">
        <p14:creationId xmlns:p14="http://schemas.microsoft.com/office/powerpoint/2010/main" val="146510025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roj Im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baseline="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09045" y="1755893"/>
            <a:ext cx="8334954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 algn="r">
              <a:lnSpc>
                <a:spcPts val="2000"/>
              </a:lnSpc>
              <a:spcBef>
                <a:spcPts val="0"/>
              </a:spcBef>
              <a:buNone/>
              <a:defRPr lang="en-US" sz="1600" b="0" i="1" dirty="0" smtClean="0">
                <a:solidFill>
                  <a:srgbClr val="FFFFFF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Project Location</a:t>
            </a:r>
          </a:p>
          <a:p>
            <a:pPr marL="0" lvl="0"/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309045" y="663841"/>
            <a:ext cx="8334954" cy="1164167"/>
          </a:xfrm>
        </p:spPr>
        <p:txBody>
          <a:bodyPr/>
          <a:lstStyle>
            <a:lvl1pPr algn="r"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PROJECT NAME</a:t>
            </a:r>
          </a:p>
        </p:txBody>
      </p:sp>
    </p:spTree>
    <p:extLst>
      <p:ext uri="{BB962C8B-B14F-4D97-AF65-F5344CB8AC3E}">
        <p14:creationId xmlns:p14="http://schemas.microsoft.com/office/powerpoint/2010/main" val="182700322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86298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"/>
            <a:ext cx="9144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12329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uides-FOR REFERENC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0" y="0"/>
            <a:ext cx="9144000" cy="6858000"/>
            <a:chOff x="0" y="0"/>
            <a:chExt cx="9144000" cy="5143500"/>
          </a:xfrm>
        </p:grpSpPr>
        <p:sp>
          <p:nvSpPr>
            <p:cNvPr id="27" name="TextBox 26"/>
            <p:cNvSpPr txBox="1"/>
            <p:nvPr/>
          </p:nvSpPr>
          <p:spPr>
            <a:xfrm>
              <a:off x="819293" y="1189170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1.51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19293" y="2379663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0.21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19293" y="3570280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1.09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620966" y="352962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4.41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303713" y="352962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0.29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53188" y="352962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2.06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19293" y="4764613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2.39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52485" y="352962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2.65</a:t>
              </a: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819293" y="1189170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1.51</a:t>
              </a:r>
            </a:p>
          </p:txBody>
        </p:sp>
        <p:sp>
          <p:nvSpPr>
            <p:cNvPr id="46" name="TextBox 45"/>
            <p:cNvSpPr txBox="1"/>
            <p:nvPr userDrawn="1"/>
          </p:nvSpPr>
          <p:spPr>
            <a:xfrm>
              <a:off x="819293" y="2379663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0.21</a:t>
              </a:r>
            </a:p>
          </p:txBody>
        </p:sp>
        <p:sp>
          <p:nvSpPr>
            <p:cNvPr id="47" name="TextBox 46"/>
            <p:cNvSpPr txBox="1"/>
            <p:nvPr userDrawn="1"/>
          </p:nvSpPr>
          <p:spPr>
            <a:xfrm>
              <a:off x="819293" y="3570280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1.09</a:t>
              </a:r>
            </a:p>
          </p:txBody>
        </p:sp>
        <p:sp>
          <p:nvSpPr>
            <p:cNvPr id="48" name="TextBox 47"/>
            <p:cNvSpPr txBox="1"/>
            <p:nvPr userDrawn="1"/>
          </p:nvSpPr>
          <p:spPr>
            <a:xfrm>
              <a:off x="8620966" y="352962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4.41</a:t>
              </a:r>
            </a:p>
          </p:txBody>
        </p:sp>
        <p:sp>
          <p:nvSpPr>
            <p:cNvPr id="49" name="TextBox 48"/>
            <p:cNvSpPr txBox="1"/>
            <p:nvPr userDrawn="1"/>
          </p:nvSpPr>
          <p:spPr>
            <a:xfrm>
              <a:off x="4303713" y="352962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0.29</a:t>
              </a:r>
            </a:p>
          </p:txBody>
        </p:sp>
        <p:sp>
          <p:nvSpPr>
            <p:cNvPr id="50" name="TextBox 49"/>
            <p:cNvSpPr txBox="1"/>
            <p:nvPr userDrawn="1"/>
          </p:nvSpPr>
          <p:spPr>
            <a:xfrm>
              <a:off x="6453188" y="352962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2.06</a:t>
              </a:r>
            </a:p>
          </p:txBody>
        </p:sp>
        <p:sp>
          <p:nvSpPr>
            <p:cNvPr id="51" name="TextBox 50"/>
            <p:cNvSpPr txBox="1"/>
            <p:nvPr userDrawn="1"/>
          </p:nvSpPr>
          <p:spPr>
            <a:xfrm>
              <a:off x="819293" y="4764613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2.39</a:t>
              </a:r>
            </a:p>
          </p:txBody>
        </p:sp>
        <p:sp>
          <p:nvSpPr>
            <p:cNvPr id="52" name="TextBox 51"/>
            <p:cNvSpPr txBox="1"/>
            <p:nvPr userDrawn="1"/>
          </p:nvSpPr>
          <p:spPr>
            <a:xfrm>
              <a:off x="2152485" y="352962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2.65</a:t>
              </a:r>
            </a:p>
          </p:txBody>
        </p:sp>
        <p:cxnSp>
          <p:nvCxnSpPr>
            <p:cNvPr id="53" name="Straight Connector 52"/>
            <p:cNvCxnSpPr/>
            <p:nvPr userDrawn="1"/>
          </p:nvCxnSpPr>
          <p:spPr>
            <a:xfrm>
              <a:off x="2152650" y="0"/>
              <a:ext cx="0" cy="5143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4303713" y="0"/>
              <a:ext cx="0" cy="5143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 userDrawn="1"/>
          </p:nvCxnSpPr>
          <p:spPr>
            <a:xfrm>
              <a:off x="6442733" y="0"/>
              <a:ext cx="0" cy="5143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 userDrawn="1"/>
          </p:nvCxnSpPr>
          <p:spPr>
            <a:xfrm>
              <a:off x="8600145" y="0"/>
              <a:ext cx="0" cy="5143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 userDrawn="1"/>
          </p:nvCxnSpPr>
          <p:spPr>
            <a:xfrm>
              <a:off x="0" y="118917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>
              <a:off x="0" y="237027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 userDrawn="1"/>
          </p:nvCxnSpPr>
          <p:spPr>
            <a:xfrm>
              <a:off x="0" y="3560895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0" y="475152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Picture 6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413" y="1304385"/>
              <a:ext cx="1925537" cy="188663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 userDrawn="1"/>
          </p:nvSpPr>
          <p:spPr>
            <a:xfrm>
              <a:off x="4725620" y="1035550"/>
              <a:ext cx="4186145" cy="272382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REPOSITION OR</a:t>
              </a:r>
              <a:r>
                <a:rPr lang="en-US" sz="1600" b="1" baseline="0" dirty="0">
                  <a:solidFill>
                    <a:srgbClr val="000000"/>
                  </a:solidFill>
                </a:rPr>
                <a:t> CREATE GUIDES ON GRID</a:t>
              </a:r>
              <a:endParaRPr lang="en-US" sz="1600" b="1" dirty="0">
                <a:solidFill>
                  <a:srgbClr val="000000"/>
                </a:solidFill>
              </a:endParaRPr>
            </a:p>
            <a:p>
              <a:r>
                <a:rPr lang="en-US" dirty="0">
                  <a:solidFill>
                    <a:srgbClr val="000000"/>
                  </a:solidFill>
                </a:rPr>
                <a:t>If a guide is accidentally moved or you start with a blank document that does not have guides placed do the following: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600" baseline="0" dirty="0">
                  <a:solidFill>
                    <a:srgbClr val="000000"/>
                  </a:solidFill>
                </a:rPr>
                <a:t>Turn on Snap to Grid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600" baseline="0" dirty="0">
                  <a:solidFill>
                    <a:srgbClr val="000000"/>
                  </a:solidFill>
                </a:rPr>
                <a:t>Set grid settings to .042 inches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600" baseline="0" dirty="0">
                  <a:solidFill>
                    <a:srgbClr val="000000"/>
                  </a:solidFill>
                </a:rPr>
                <a:t>Turn on both Guide Settings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600" baseline="0" dirty="0">
                  <a:solidFill>
                    <a:srgbClr val="000000"/>
                  </a:solidFill>
                </a:rPr>
                <a:t>Use the lines and grey measurements on this slide to position guides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600" baseline="0" dirty="0">
                  <a:solidFill>
                    <a:srgbClr val="000000"/>
                  </a:solidFill>
                </a:rPr>
                <a:t>To move guides, click on guide outside of slide in grey area and drag to position.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600" baseline="0" dirty="0">
                  <a:solidFill>
                    <a:srgbClr val="000000"/>
                  </a:solidFill>
                </a:rPr>
                <a:t>To add new guides, click on a guide outside of slide in grey area while holding CTRL and drag </a:t>
              </a:r>
              <a:br>
                <a:rPr lang="en-US" sz="1600" baseline="0" dirty="0">
                  <a:solidFill>
                    <a:srgbClr val="000000"/>
                  </a:solidFill>
                </a:rPr>
              </a:br>
              <a:r>
                <a:rPr lang="en-US" sz="1600" baseline="0" dirty="0">
                  <a:solidFill>
                    <a:srgbClr val="000000"/>
                  </a:solidFill>
                </a:rPr>
                <a:t>to position </a:t>
              </a:r>
            </a:p>
          </p:txBody>
        </p:sp>
        <p:pic>
          <p:nvPicPr>
            <p:cNvPr id="63" name="Picture 6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835" y="3307251"/>
              <a:ext cx="2468680" cy="1595861"/>
            </a:xfrm>
            <a:prstGeom prst="rect">
              <a:avLst/>
            </a:prstGeom>
            <a:ln w="76200">
              <a:solidFill>
                <a:schemeClr val="accent2"/>
              </a:solidFill>
              <a:miter lim="800000"/>
            </a:ln>
          </p:spPr>
        </p:pic>
        <p:sp>
          <p:nvSpPr>
            <p:cNvPr id="64" name="Rectangle 63"/>
            <p:cNvSpPr/>
            <p:nvPr userDrawn="1"/>
          </p:nvSpPr>
          <p:spPr>
            <a:xfrm>
              <a:off x="3112610" y="3416660"/>
              <a:ext cx="576075" cy="512967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4286525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Footer-FOR REFERENC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EditPoints="1"/>
          </p:cNvSpPr>
          <p:nvPr/>
        </p:nvSpPr>
        <p:spPr bwMode="auto">
          <a:xfrm>
            <a:off x="8669746" y="6450541"/>
            <a:ext cx="411480" cy="30480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73285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1B6B14-55CE-46F8-9BA9-6FE74A3B9023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90D2863-319B-4203-AC0A-487EE86209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642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1B6B14-55CE-46F8-9BA9-6FE74A3B9023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90D2863-319B-4203-AC0A-487EE86209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044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6453188" y="3172886"/>
            <a:ext cx="2151062" cy="3174999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2152651" y="1"/>
            <a:ext cx="4294981" cy="31728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1"/>
            <a:ext cx="539750" cy="6347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" name="Rectangle 1"/>
          <p:cNvSpPr/>
          <p:nvPr/>
        </p:nvSpPr>
        <p:spPr>
          <a:xfrm>
            <a:off x="211" y="-1"/>
            <a:ext cx="2152651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303713" y="6347885"/>
            <a:ext cx="2143918" cy="5101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2152651" y="6347883"/>
            <a:ext cx="2151063" cy="51490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6" name="Freeform 6"/>
          <p:cNvSpPr>
            <a:spLocks noChangeAspect="1" noEditPoints="1"/>
          </p:cNvSpPr>
          <p:nvPr/>
        </p:nvSpPr>
        <p:spPr bwMode="auto">
          <a:xfrm>
            <a:off x="5416910" y="3869341"/>
            <a:ext cx="541460" cy="398447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221945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8362639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"/>
            <a:ext cx="8604250" cy="68580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01071" y="5357035"/>
            <a:ext cx="8103180" cy="943848"/>
          </a:xfrm>
          <a:prstGeom prst="rect">
            <a:avLst/>
          </a:prstGeom>
        </p:spPr>
        <p:txBody>
          <a:bodyPr lIns="228600" rIns="22860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400" b="1" kern="1200" baseline="0" dirty="0" smtClean="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 Click Here To Edit Title</a:t>
            </a:r>
          </a:p>
        </p:txBody>
      </p:sp>
      <p:sp>
        <p:nvSpPr>
          <p:cNvPr id="22" name="Title 3"/>
          <p:cNvSpPr>
            <a:spLocks noGrp="1"/>
          </p:cNvSpPr>
          <p:nvPr>
            <p:ph type="title" hasCustomPrompt="1"/>
          </p:nvPr>
        </p:nvSpPr>
        <p:spPr>
          <a:xfrm>
            <a:off x="501071" y="3941068"/>
            <a:ext cx="8103180" cy="1478593"/>
          </a:xfrm>
        </p:spPr>
        <p:txBody>
          <a:bodyPr>
            <a:noAutofit/>
          </a:bodyPr>
          <a:lstStyle>
            <a:lvl1pPr>
              <a:lnSpc>
                <a:spcPts val="3200"/>
              </a:lnSpc>
              <a:defRPr sz="32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Cover title click here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6"/>
            <a:ext cx="539750" cy="368511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222430513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4303714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613108" y="1205773"/>
            <a:ext cx="1111417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7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5429400" y="1332302"/>
            <a:ext cx="3714600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13108" y="2325114"/>
            <a:ext cx="1111417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9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5429400" y="2451643"/>
            <a:ext cx="3714600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50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613108" y="3442714"/>
            <a:ext cx="1111417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51" name="Text Placeholder 12"/>
          <p:cNvSpPr>
            <a:spLocks noGrp="1"/>
          </p:cNvSpPr>
          <p:nvPr>
            <p:ph type="body" sz="quarter" idx="28" hasCustomPrompt="1"/>
          </p:nvPr>
        </p:nvSpPr>
        <p:spPr>
          <a:xfrm>
            <a:off x="5429400" y="3569243"/>
            <a:ext cx="3714600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4613108" y="4560314"/>
            <a:ext cx="1111417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53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5429400" y="4686843"/>
            <a:ext cx="3714600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1133482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718835" y="1954722"/>
            <a:ext cx="1119991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535129" y="2081251"/>
            <a:ext cx="3453447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718835" y="3074064"/>
            <a:ext cx="1119991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5535129" y="3200592"/>
            <a:ext cx="3453447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4718835" y="4191664"/>
            <a:ext cx="1119991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5535129" y="4318192"/>
            <a:ext cx="3453447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718835" y="5309264"/>
            <a:ext cx="1119991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29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5535129" y="5435792"/>
            <a:ext cx="3453447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6383" y="1954722"/>
            <a:ext cx="1111417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1152676" y="2081251"/>
            <a:ext cx="3453447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336383" y="3074064"/>
            <a:ext cx="1111417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1152676" y="3200592"/>
            <a:ext cx="3453447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36383" y="4191664"/>
            <a:ext cx="1111417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28" hasCustomPrompt="1"/>
          </p:nvPr>
        </p:nvSpPr>
        <p:spPr>
          <a:xfrm>
            <a:off x="1152676" y="4318192"/>
            <a:ext cx="3453447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336383" y="5309264"/>
            <a:ext cx="1111417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1152676" y="5435792"/>
            <a:ext cx="3453447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32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4303714" y="-1"/>
            <a:ext cx="4840287" cy="158538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33" name="Picture Placeholder 53"/>
          <p:cNvSpPr>
            <a:spLocks noGrp="1"/>
          </p:cNvSpPr>
          <p:nvPr>
            <p:ph type="pic" sz="quarter" idx="31" hasCustomPrompt="1"/>
          </p:nvPr>
        </p:nvSpPr>
        <p:spPr>
          <a:xfrm>
            <a:off x="1" y="-1"/>
            <a:ext cx="4303713" cy="158538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123435176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8604249" cy="6858000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6"/>
            <a:ext cx="539750" cy="368511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3778253"/>
            <a:ext cx="2012951" cy="24722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1500" b="1" kern="1200" spc="-300" dirty="0">
                <a:ln>
                  <a:noFill/>
                </a:ln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560070" indent="-285750"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2143571" y="4447954"/>
            <a:ext cx="5875965" cy="1484993"/>
          </a:xfrm>
        </p:spPr>
        <p:txBody>
          <a:bodyPr anchor="b"/>
          <a:lstStyle>
            <a:lvl1pPr>
              <a:lnSpc>
                <a:spcPts val="34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Section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19069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cture Placeholder 53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-1"/>
            <a:ext cx="8604251" cy="317288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 baseline="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3778253"/>
            <a:ext cx="2012951" cy="24722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1500" b="1" kern="1200" spc="-300" dirty="0">
                <a:ln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1pPr>
            <a:lvl2pPr marL="560070" indent="-285750"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5"/>
            <a:ext cx="539750" cy="3685115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4" name="Title 2"/>
          <p:cNvSpPr>
            <a:spLocks noGrp="1"/>
          </p:cNvSpPr>
          <p:nvPr>
            <p:ph type="title" hasCustomPrompt="1"/>
          </p:nvPr>
        </p:nvSpPr>
        <p:spPr>
          <a:xfrm>
            <a:off x="2143571" y="4447954"/>
            <a:ext cx="5875965" cy="1484993"/>
          </a:xfrm>
        </p:spPr>
        <p:txBody>
          <a:bodyPr anchor="b"/>
          <a:lstStyle>
            <a:lvl1pPr>
              <a:lnSpc>
                <a:spcPts val="34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2126457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186267"/>
            <a:ext cx="9144000" cy="1164167"/>
          </a:xfrm>
          <a:prstGeom prst="rect">
            <a:avLst/>
          </a:prstGeom>
        </p:spPr>
        <p:txBody>
          <a:bodyPr vert="horz" lIns="228600" tIns="45720" rIns="228600" bIns="45720" rtlCol="0" anchor="b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0" y="1585384"/>
            <a:ext cx="9144000" cy="4290483"/>
          </a:xfrm>
          <a:prstGeom prst="rect">
            <a:avLst/>
          </a:prstGeom>
        </p:spPr>
        <p:txBody>
          <a:bodyPr vert="horz" lIns="228600" tIns="45720" rIns="22860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  <p:sldLayoutId id="2147483735" r:id="rId35"/>
    <p:sldLayoutId id="2147483736" r:id="rId36"/>
    <p:sldLayoutId id="2147483737" r:id="rId37"/>
    <p:sldLayoutId id="2147483738" r:id="rId38"/>
    <p:sldLayoutId id="2147483739" r:id="rId39"/>
  </p:sldLayoutIdLst>
  <p:transition>
    <p:fade/>
  </p:transition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buNone/>
        <a:defRPr sz="2400" b="1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SzPct val="75000"/>
        <a:buFont typeface="Wingdings" pitchFamily="2" charset="2"/>
        <a:buChar char="§"/>
        <a:defRPr sz="1800" kern="1200" cap="none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spcBef>
          <a:spcPct val="20000"/>
        </a:spcBef>
        <a:buSzPct val="75000"/>
        <a:buFont typeface="Courier New" pitchFamily="49" charset="0"/>
        <a:buChar char="o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spcBef>
          <a:spcPct val="20000"/>
        </a:spcBef>
        <a:buSzPct val="100000"/>
        <a:buFont typeface="Arial Narrow" pitchFamily="34" charset="0"/>
        <a:buChar char="»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spcBef>
          <a:spcPct val="20000"/>
        </a:spcBef>
        <a:buSzPct val="85000"/>
        <a:buFont typeface="Wingdings" pitchFamily="2" charset="2"/>
        <a:buChar char="§"/>
        <a:tabLst>
          <a:tab pos="1485900" algn="l"/>
        </a:tabLst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-76200" y="838200"/>
            <a:ext cx="3205805" cy="54864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 Name: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HDR with key subconsultants COWI, GZA, and AECOM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Name: Governor Mario M. Cuomo Bridge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Location: Tarrytown, NY</a:t>
            </a:r>
            <a:b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29B1F4-B7F6-48AF-81D8-F4DB6B02A6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28600"/>
            <a:ext cx="2743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11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2" y="0"/>
            <a:ext cx="9155202" cy="757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24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26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lum bright="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64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6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38800" y="5638800"/>
            <a:ext cx="1447800" cy="1143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8C3185-83F3-44EA-846A-96F6FCBF6D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60" y="5027684"/>
            <a:ext cx="1385539" cy="61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85864"/>
      </p:ext>
    </p:extLst>
  </p:cSld>
  <p:clrMapOvr>
    <a:masterClrMapping/>
  </p:clrMapOvr>
</p:sld>
</file>

<file path=ppt/theme/theme1.xml><?xml version="1.0" encoding="utf-8"?>
<a:theme xmlns:a="http://schemas.openxmlformats.org/drawingml/2006/main" name="HDR_Base_Titlecase_WhtBkgd">
  <a:themeElements>
    <a:clrScheme name="HDR White-Brights">
      <a:dk1>
        <a:srgbClr val="54585A"/>
      </a:dk1>
      <a:lt1>
        <a:srgbClr val="000000"/>
      </a:lt1>
      <a:dk2>
        <a:srgbClr val="FFFFFF"/>
      </a:dk2>
      <a:lt2>
        <a:srgbClr val="A8A99E"/>
      </a:lt2>
      <a:accent1>
        <a:srgbClr val="4298B5"/>
      </a:accent1>
      <a:accent2>
        <a:srgbClr val="C8102E"/>
      </a:accent2>
      <a:accent3>
        <a:srgbClr val="CE0058"/>
      </a:accent3>
      <a:accent4>
        <a:srgbClr val="FF8200"/>
      </a:accent4>
      <a:accent5>
        <a:srgbClr val="FFC600"/>
      </a:accent5>
      <a:accent6>
        <a:srgbClr val="78BE20"/>
      </a:accent6>
      <a:hlink>
        <a:srgbClr val="004C97"/>
      </a:hlink>
      <a:folHlink>
        <a:srgbClr val="772583"/>
      </a:folHlink>
    </a:clrScheme>
    <a:fontScheme name="Custom 9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HDR_Base_Titlecase_WhtBkgd</Template>
  <TotalTime>150</TotalTime>
  <Words>33</Words>
  <Application>Microsoft Office PowerPoint</Application>
  <PresentationFormat>On-screen Show (4:3)</PresentationFormat>
  <Paragraphs>9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Arial Narrow</vt:lpstr>
      <vt:lpstr>Calibri</vt:lpstr>
      <vt:lpstr>Courier New</vt:lpstr>
      <vt:lpstr>Wingdings</vt:lpstr>
      <vt:lpstr>HDR_Base_Titlecase_WhtBkgd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HDR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A Moore</dc:creator>
  <cp:lastModifiedBy>Haleigh Gray</cp:lastModifiedBy>
  <cp:revision>31</cp:revision>
  <dcterms:created xsi:type="dcterms:W3CDTF">2016-09-21T15:22:49Z</dcterms:created>
  <dcterms:modified xsi:type="dcterms:W3CDTF">2019-07-16T16:26:15Z</dcterms:modified>
</cp:coreProperties>
</file>